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6" r:id="rId3"/>
    <p:sldId id="286" r:id="rId4"/>
    <p:sldId id="257" r:id="rId5"/>
    <p:sldId id="274" r:id="rId6"/>
    <p:sldId id="259" r:id="rId7"/>
    <p:sldId id="261" r:id="rId8"/>
    <p:sldId id="283" r:id="rId9"/>
    <p:sldId id="276" r:id="rId10"/>
    <p:sldId id="264" r:id="rId11"/>
    <p:sldId id="265" r:id="rId12"/>
    <p:sldId id="266" r:id="rId13"/>
    <p:sldId id="267" r:id="rId14"/>
    <p:sldId id="277" r:id="rId15"/>
    <p:sldId id="278" r:id="rId16"/>
    <p:sldId id="268" r:id="rId17"/>
    <p:sldId id="270" r:id="rId18"/>
    <p:sldId id="271" r:id="rId19"/>
    <p:sldId id="272" r:id="rId20"/>
    <p:sldId id="273" r:id="rId21"/>
    <p:sldId id="279" r:id="rId22"/>
    <p:sldId id="281" r:id="rId23"/>
    <p:sldId id="282" r:id="rId24"/>
    <p:sldId id="287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6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507688" cy="200026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Дети Войны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27146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Знакомство </a:t>
            </a:r>
            <a:r>
              <a:rPr lang="ru-RU" b="1" dirty="0" smtClean="0"/>
              <a:t>с творчеством  </a:t>
            </a:r>
          </a:p>
          <a:p>
            <a:r>
              <a:rPr lang="ru-RU" b="1" dirty="0" smtClean="0"/>
              <a:t>Александра Твардовского</a:t>
            </a:r>
          </a:p>
          <a:p>
            <a:pPr algn="r"/>
            <a:endParaRPr lang="ru-RU" b="1" dirty="0" smtClean="0">
              <a:solidFill>
                <a:srgbClr val="FFFF00"/>
              </a:solidFill>
            </a:endParaRPr>
          </a:p>
          <a:p>
            <a:pPr algn="r"/>
            <a:endParaRPr lang="ru-RU" b="1" dirty="0" smtClean="0">
              <a:solidFill>
                <a:srgbClr val="FFFF00"/>
              </a:solidFill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Подготовила: </a:t>
            </a:r>
            <a:r>
              <a:rPr lang="ru-RU" b="1" dirty="0" err="1" smtClean="0">
                <a:solidFill>
                  <a:srgbClr val="FFFF00"/>
                </a:solidFill>
              </a:rPr>
              <a:t>Леушина</a:t>
            </a:r>
            <a:r>
              <a:rPr lang="ru-RU" b="1" dirty="0" smtClean="0">
                <a:solidFill>
                  <a:srgbClr val="FFFF00"/>
                </a:solidFill>
              </a:rPr>
              <a:t> А.Э.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mg.in.ua/inline/217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92935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Шёл бой за улицу. Огонь врага был страшен,</a:t>
            </a:r>
            <a:br>
              <a:rPr lang="ru-RU" sz="3600" dirty="0" smtClean="0"/>
            </a:br>
            <a:r>
              <a:rPr lang="ru-RU" sz="3600" dirty="0" smtClean="0"/>
              <a:t>Мы прорывались к площади вперёд.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k2x2.info/istorija/operacija_overlord_kak_byl_otkryt_vtoroi_front/i_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6072198" cy="455414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он гвоздит — не выглянуть из башен, </a:t>
            </a:r>
            <a:br>
              <a:rPr lang="ru-RU" sz="3200" dirty="0" smtClean="0"/>
            </a:br>
            <a:r>
              <a:rPr lang="ru-RU" sz="3200" dirty="0" smtClean="0"/>
              <a:t>И чёрт его поймёт, откуда бьёт.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-fotki.yandex.ru/get/15594/146083131.84/0_11ae2f_cd90561d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500826" cy="442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Тут угадай-ка, за каким домишкой</a:t>
            </a:r>
            <a:br>
              <a:rPr lang="ru-RU" sz="3600" dirty="0" smtClean="0"/>
            </a:br>
            <a:r>
              <a:rPr lang="ru-RU" sz="3600" dirty="0" smtClean="0"/>
              <a:t>Он примостился, — столько всяких дыр,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9.stc.all.kpcdn.net/share/i/4/1281432/wx10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5072097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.crazys.info/files/pics/2016.11/1478506432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вдруг к машине подбежал парнишка:</a:t>
            </a:r>
            <a:br>
              <a:rPr lang="ru-RU" sz="3600" dirty="0" smtClean="0"/>
            </a:br>
            <a:r>
              <a:rPr lang="ru-RU" sz="3600" dirty="0" smtClean="0"/>
              <a:t>— Товарищ командир, </a:t>
            </a:r>
            <a:br>
              <a:rPr lang="ru-RU" sz="3600" dirty="0" smtClean="0"/>
            </a:br>
            <a:r>
              <a:rPr lang="ru-RU" sz="3600" dirty="0" smtClean="0"/>
              <a:t>товарищ командир!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ibirai.ru/image/11798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143668" cy="45005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Я знаю, где их пушка. Я разведал…</a:t>
            </a:r>
            <a:br>
              <a:rPr lang="ru-RU" sz="3600" dirty="0" smtClean="0"/>
            </a:br>
            <a:r>
              <a:rPr lang="ru-RU" sz="3600" dirty="0" smtClean="0"/>
              <a:t>Я подползал, они вон там, в саду…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:\Users\Admin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C:\Users\Admin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mtdata.ru/u25/photoDA89/20976203205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433131" cy="4643445"/>
          </a:xfrm>
          <a:prstGeom prst="rect">
            <a:avLst/>
          </a:prstGeom>
          <a:noFill/>
        </p:spPr>
      </p:pic>
      <p:pic>
        <p:nvPicPr>
          <p:cNvPr id="9" name="Рисунок 8" descr="http://www.publiclibrary.ru/readers/read/images-read/zdch-deti-voini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29000"/>
            <a:ext cx="250033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— Да где же, где?.. — А дайте я поеду</a:t>
            </a:r>
            <a:br>
              <a:rPr lang="ru-RU" sz="3600" dirty="0" smtClean="0"/>
            </a:br>
            <a:r>
              <a:rPr lang="ru-RU" sz="3600" dirty="0" smtClean="0"/>
              <a:t>На танке с вами. Прямо приведу.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9354/41501079.78/0_aa1fe_35f9d7bb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61436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Что ж, бой не ждёт. — Влезай сюда, дружище! —</a:t>
            </a:r>
            <a:br>
              <a:rPr lang="ru-RU" sz="3600" dirty="0" smtClean="0"/>
            </a:br>
            <a:r>
              <a:rPr lang="ru-RU" sz="3600" dirty="0" smtClean="0"/>
              <a:t>И вот мы катим к месту вчетвером.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may.ru/images/02/42/024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318835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Стоит парнишка — мины, пули свищут,</a:t>
            </a:r>
            <a:br>
              <a:rPr lang="ru-RU" sz="3600" dirty="0" smtClean="0"/>
            </a:br>
            <a:r>
              <a:rPr lang="ru-RU" sz="3600" dirty="0" smtClean="0"/>
              <a:t>И только рубашонка пузырём.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aralbum.ru/wp-content/uploads/yapb_cache/201212409495_2.4sdd9tkz1e68ksgwocowoogks.ejcuplo1l0oo0sk8c40s8osc4.th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6072199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Подъехали. — Вот здесь. — И с разворота</a:t>
            </a:r>
            <a:br>
              <a:rPr lang="ru-RU" sz="3600" dirty="0" smtClean="0"/>
            </a:br>
            <a:r>
              <a:rPr lang="ru-RU" sz="3600" dirty="0" smtClean="0"/>
              <a:t>Заходим в тыл и полный газ даём.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60743/pub_5aaa22fe168a910ad1d3f202_5aaa248f830905211a8c651d/scale_6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621507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 эту пушку, заодно с расчётом,</a:t>
            </a:r>
            <a:br>
              <a:rPr lang="ru-RU" sz="3600" dirty="0" smtClean="0"/>
            </a:br>
            <a:r>
              <a:rPr lang="ru-RU" sz="3600" dirty="0" smtClean="0"/>
              <a:t>Мы вмяли в рыхлый, жирный чернозём.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Твардовский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Рассказ танкиста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trk.ru/wp-content/uploads/2015/05/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ralbum.ru/wp-content/uploads/yapb_cache/9f291899f44d7d1b4cac5c60c2c3930933a3d1428f21ea426d67c50f32a05d5f_1941.5i6na5nznbc40so8csw80s4sw.ejcuplo1l0oo0sk8c40s8osc4.th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3579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Я вытер пот. Душила гарь и копоть:</a:t>
            </a:r>
            <a:br>
              <a:rPr lang="ru-RU" sz="3600" dirty="0" smtClean="0"/>
            </a:br>
            <a:r>
              <a:rPr lang="ru-RU" sz="3600" dirty="0" smtClean="0"/>
              <a:t>От дома к дому шёл большой пожар.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pa.kg/uploads/posts/2011-09/1316949663_1316937146_War_Childs_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4000512" cy="54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3011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И, помню, я сказал: </a:t>
            </a:r>
            <a:br>
              <a:rPr lang="ru-RU" sz="3600" dirty="0" smtClean="0"/>
            </a:br>
            <a:r>
              <a:rPr lang="ru-RU" sz="3600" dirty="0" smtClean="0"/>
              <a:t>— Спасибо, хлопец! </a:t>
            </a:r>
            <a:br>
              <a:rPr lang="ru-RU" sz="3600" dirty="0" smtClean="0"/>
            </a:br>
            <a:r>
              <a:rPr lang="ru-RU" sz="3600" dirty="0" smtClean="0"/>
              <a:t>И руку, как товарищу, пожал…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Click="0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ralbum.ru/wp-content/uploads/yapb_cache/is2_battle.77hin8buxgsokwg4848sgwccw.ejcuplo1l0oo0sk8c40s8osc4.th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42938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Был трудный бой. Всё нынче, как спросонку,</a:t>
            </a:r>
            <a:br>
              <a:rPr lang="ru-RU" sz="3600" dirty="0" smtClean="0"/>
            </a:br>
            <a:r>
              <a:rPr lang="ru-RU" sz="3600" dirty="0" smtClean="0"/>
              <a:t>И только не могу себе простить: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Click="0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zboiulpentrutrecut.files.wordpress.com/2016/04/part_bebeh_1943-dza2q6fvp48ocs0s04wokcc40-ejcuplo1l0oo0sk8c40s8osc4-th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1490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lacepic.ru/uploads/posts/2011-06/1307604264_1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214686"/>
            <a:ext cx="292892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143404" cy="28686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Из тысяч лиц узнал бы я мальчонку,</a:t>
            </a:r>
            <a:br>
              <a:rPr lang="ru-RU" sz="3600" dirty="0" smtClean="0"/>
            </a:br>
            <a:r>
              <a:rPr lang="ru-RU" sz="3600" dirty="0" smtClean="0"/>
              <a:t>Но как зовут, забыл его спросить.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Анализ стихотворения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Твардовский посвятил это стихотворение детям войны, которые защищали свою Родину наравне со взрослыми.</a:t>
            </a:r>
          </a:p>
          <a:p>
            <a:pPr>
              <a:buNone/>
            </a:pPr>
            <a:r>
              <a:rPr lang="ru-RU" dirty="0" smtClean="0"/>
              <a:t>      Действия происходили на пыльной улочке небольшого провинциального городка, который советские войска пытались отбить у фашистов.</a:t>
            </a:r>
          </a:p>
          <a:p>
            <a:pPr>
              <a:buNone/>
            </a:pPr>
            <a:r>
              <a:rPr lang="ru-RU" dirty="0" smtClean="0"/>
              <a:t>      Рассказчик сожалеет о том, что не успел узнать имя главного героя – местного мальчишки, который подошел к советским танкистам во время боя, чтобы показать, где именно находится огневая позиция противника. Солдатам-танкистам не оставалось ничего иного, как взять с собой юного смельчака на броню и, руководствуясь его указаниями, зайти в тыл к противнику. </a:t>
            </a:r>
          </a:p>
          <a:p>
            <a:pPr>
              <a:buNone/>
            </a:pPr>
            <a:r>
              <a:rPr lang="ru-RU" dirty="0" smtClean="0"/>
              <a:t>      Сведения ребенка позволяют уничтожить пушечный расчет. Утомленный боем танкист успевает только сказать: «Спасибо, хлопец!» и, словно взрослому, пожать мальчонке руку.</a:t>
            </a:r>
          </a:p>
          <a:p>
            <a:pPr>
              <a:buNone/>
            </a:pPr>
            <a:r>
              <a:rPr lang="ru-RU" dirty="0" smtClean="0"/>
              <a:t>      Очевидец тех далеких событий, выражает сожаление, что не узнал имени мальчишки. Он в нескольких фразах вспоминает его внешность и сравнивает с тысячами таких же ребят, детство которых было искалечено войной.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900igr.net/up/datas/163359/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900486" cy="5840435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Стихотворение «Рассказ танкиста» Александр Твардовский написал в 1942 году со слов очевидца – одного из участников танкового боевого сражения, основанный на реальной истории из жизни</a:t>
            </a:r>
            <a:endParaRPr lang="ru-RU" sz="3200" dirty="0"/>
          </a:p>
        </p:txBody>
      </p:sp>
      <p:pic>
        <p:nvPicPr>
          <p:cNvPr id="7" name="Содержимое 6" descr="https://sochinyshka.ru/wp-content/uploads/2019/02/tvardovsk-mol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8" y="992009"/>
            <a:ext cx="3757612" cy="44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t-apple.ru/albums/worldwar-photos/world-war-photo-1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500825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Был трудный бой. Всё нынче, как спросонку,</a:t>
            </a:r>
            <a:br>
              <a:rPr lang="ru-RU" sz="3200" dirty="0" smtClean="0"/>
            </a:br>
            <a:r>
              <a:rPr lang="ru-RU" sz="3200" dirty="0" smtClean="0"/>
              <a:t>И только не могу себе простить:</a:t>
            </a:r>
            <a:endParaRPr lang="ru-RU" sz="32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cepic.ru/uploads/posts/2011-06/1307604264_1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40719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329114" cy="3929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 тысяч лиц узнал бы я мальчонку,</a:t>
            </a:r>
            <a:br>
              <a:rPr lang="ru-RU" sz="3600" dirty="0" smtClean="0"/>
            </a:br>
            <a:r>
              <a:rPr lang="ru-RU" sz="3600" dirty="0" smtClean="0"/>
              <a:t>А как зовут, </a:t>
            </a:r>
            <a:br>
              <a:rPr lang="ru-RU" sz="3600" dirty="0" smtClean="0"/>
            </a:br>
            <a:r>
              <a:rPr lang="ru-RU" sz="3600" dirty="0" smtClean="0"/>
              <a:t>забыл его спросить.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dn.fishki.net/upload/post/2016/11/05/2127897/86827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143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643470" cy="45116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Лет десяти-двенадцати. Бедовый,</a:t>
            </a:r>
            <a:br>
              <a:rPr lang="ru-RU" sz="3600" dirty="0" smtClean="0"/>
            </a:br>
            <a:r>
              <a:rPr lang="ru-RU" sz="3600" dirty="0" smtClean="0"/>
              <a:t>Из тех, что главарями у детей,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syl.ru/misc/i/ai/340411/19866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57216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 тех, что в городишках прифронтовых</a:t>
            </a:r>
            <a:br>
              <a:rPr lang="ru-RU" sz="3600" dirty="0" smtClean="0"/>
            </a:br>
            <a:r>
              <a:rPr lang="ru-RU" sz="3600" dirty="0" smtClean="0"/>
              <a:t>Встречают нас как дорогих гостей.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mlib.ru/img/w/wereshagin_o_n/detyiv/detyiv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359" y="1714488"/>
            <a:ext cx="6572789" cy="492534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Машину обступают на стоянках, Таскать им воду вёдрами — не труд</a:t>
            </a:r>
            <a:endParaRPr lang="ru-RU" sz="32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6719/81637259.183/0_8e6ac_29235731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500306"/>
            <a:ext cx="578647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Приносят мыло с полотенцем к танку,</a:t>
            </a:r>
            <a:br>
              <a:rPr lang="ru-RU" sz="3200" dirty="0" smtClean="0"/>
            </a:br>
            <a:r>
              <a:rPr lang="ru-RU" sz="3200" dirty="0" smtClean="0"/>
              <a:t>И сливы недозрелые суют…</a:t>
            </a:r>
            <a:endParaRPr lang="ru-RU" sz="3200" dirty="0"/>
          </a:p>
        </p:txBody>
      </p:sp>
      <p:pic>
        <p:nvPicPr>
          <p:cNvPr id="5" name="Рисунок 4" descr="https://187011.selcdn.ru/thumbnails/photos/2016/09/24/naly61gzfletyedn_10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2"/>
            <a:ext cx="335755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247</Words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Дети Войны</vt:lpstr>
      <vt:lpstr>Александр Твардовский Рассказ танкиста</vt:lpstr>
      <vt:lpstr>Слайд 3</vt:lpstr>
      <vt:lpstr>Был трудный бой. Всё нынче, как спросонку, И только не могу себе простить:</vt:lpstr>
      <vt:lpstr>Из тысяч лиц узнал бы я мальчонку, А как зовут,  забыл его спросить. </vt:lpstr>
      <vt:lpstr> Лет десяти-двенадцати. Бедовый, Из тех, что главарями у детей, </vt:lpstr>
      <vt:lpstr>Из тех, что в городишках прифронтовых Встречают нас как дорогих гостей. </vt:lpstr>
      <vt:lpstr>Машину обступают на стоянках, Таскать им воду вёдрами — не труд</vt:lpstr>
      <vt:lpstr>Приносят мыло с полотенцем к танку, И сливы недозрелые суют…</vt:lpstr>
      <vt:lpstr> Шёл бой за улицу. Огонь врага был страшен, Мы прорывались к площади вперёд. </vt:lpstr>
      <vt:lpstr> А он гвоздит — не выглянуть из башен,  И чёрт его поймёт, откуда бьёт. </vt:lpstr>
      <vt:lpstr> Тут угадай-ка, за каким домишкой Он примостился, — столько всяких дыр, </vt:lpstr>
      <vt:lpstr> И вдруг к машине подбежал парнишка: — Товарищ командир,  товарищ командир! </vt:lpstr>
      <vt:lpstr> Я знаю, где их пушка. Я разведал… Я подползал, они вон там, в саду… </vt:lpstr>
      <vt:lpstr> — Да где же, где?.. — А дайте я поеду На танке с вами. Прямо приведу. </vt:lpstr>
      <vt:lpstr> Что ж, бой не ждёт. — Влезай сюда, дружище! — И вот мы катим к месту вчетвером. </vt:lpstr>
      <vt:lpstr> Стоит парнишка — мины, пули свищут, И только рубашонка пузырём. </vt:lpstr>
      <vt:lpstr> Подъехали. — Вот здесь. — И с разворота Заходим в тыл и полный газ даём. </vt:lpstr>
      <vt:lpstr> И эту пушку, заодно с расчётом, Мы вмяли в рыхлый, жирный чернозём. </vt:lpstr>
      <vt:lpstr> Я вытер пот. Душила гарь и копоть: От дома к дому шёл большой пожар. </vt:lpstr>
      <vt:lpstr> И, помню, я сказал:  — Спасибо, хлопец!  И руку, как товарищу, пожал… </vt:lpstr>
      <vt:lpstr> Был трудный бой. Всё нынче, как спросонку, И только не могу себе простить: </vt:lpstr>
      <vt:lpstr> Из тысяч лиц узнал бы я мальчонку, Но как зовут, забыл его спросить. </vt:lpstr>
      <vt:lpstr> Анализ стихотворения 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Твардовский Рассказ танкиста</dc:title>
  <dc:creator>Admin</dc:creator>
  <cp:lastModifiedBy>Admin</cp:lastModifiedBy>
  <cp:revision>28</cp:revision>
  <dcterms:created xsi:type="dcterms:W3CDTF">2018-05-08T03:39:50Z</dcterms:created>
  <dcterms:modified xsi:type="dcterms:W3CDTF">2020-05-11T10:44:49Z</dcterms:modified>
</cp:coreProperties>
</file>